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s/slide47.xml" ContentType="application/vnd.openxmlformats-officedocument.presentationml.slide+xml"/>
  <Override PartName="/ppt/slides/slide5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s/slide5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slides/slide5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4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s/slide57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0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6" r:id="rId10"/>
    <p:sldId id="264" r:id="rId11"/>
    <p:sldId id="268" r:id="rId12"/>
    <p:sldId id="269" r:id="rId13"/>
    <p:sldId id="270" r:id="rId14"/>
    <p:sldId id="271" r:id="rId15"/>
    <p:sldId id="272" r:id="rId16"/>
    <p:sldId id="273" r:id="rId17"/>
    <p:sldId id="274" r:id="rId18"/>
    <p:sldId id="275" r:id="rId19"/>
    <p:sldId id="276" r:id="rId20"/>
    <p:sldId id="277" r:id="rId21"/>
    <p:sldId id="278" r:id="rId22"/>
    <p:sldId id="279" r:id="rId23"/>
    <p:sldId id="280" r:id="rId24"/>
    <p:sldId id="281" r:id="rId25"/>
    <p:sldId id="282" r:id="rId26"/>
    <p:sldId id="283" r:id="rId27"/>
    <p:sldId id="284" r:id="rId28"/>
    <p:sldId id="285" r:id="rId29"/>
    <p:sldId id="286" r:id="rId30"/>
    <p:sldId id="287" r:id="rId31"/>
    <p:sldId id="288" r:id="rId32"/>
    <p:sldId id="289" r:id="rId33"/>
    <p:sldId id="290" r:id="rId34"/>
    <p:sldId id="291" r:id="rId35"/>
    <p:sldId id="292" r:id="rId36"/>
    <p:sldId id="293" r:id="rId37"/>
    <p:sldId id="294" r:id="rId38"/>
    <p:sldId id="295" r:id="rId39"/>
    <p:sldId id="296" r:id="rId40"/>
    <p:sldId id="297" r:id="rId41"/>
    <p:sldId id="298" r:id="rId42"/>
    <p:sldId id="299" r:id="rId43"/>
    <p:sldId id="300" r:id="rId44"/>
    <p:sldId id="301" r:id="rId45"/>
    <p:sldId id="302" r:id="rId46"/>
    <p:sldId id="303" r:id="rId47"/>
    <p:sldId id="305" r:id="rId48"/>
    <p:sldId id="304" r:id="rId49"/>
    <p:sldId id="306" r:id="rId50"/>
    <p:sldId id="307" r:id="rId51"/>
    <p:sldId id="308" r:id="rId52"/>
    <p:sldId id="309" r:id="rId53"/>
    <p:sldId id="310" r:id="rId54"/>
    <p:sldId id="311" r:id="rId55"/>
    <p:sldId id="312" r:id="rId56"/>
    <p:sldId id="313" r:id="rId57"/>
    <p:sldId id="314" r:id="rId5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4" d="100"/>
          <a:sy n="64" d="100"/>
        </p:scale>
        <p:origin x="-1470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1AD6A1-FB80-4B3D-B426-857733EAD7DF}" type="datetimeFigureOut">
              <a:rPr lang="en-US" smtClean="0"/>
              <a:pPr/>
              <a:t>12/24/2018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BE7356-0DC0-4029-90D4-59DEDFC7B0E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1AD6A1-FB80-4B3D-B426-857733EAD7DF}" type="datetimeFigureOut">
              <a:rPr lang="en-US" smtClean="0"/>
              <a:pPr/>
              <a:t>12/24/2018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BE7356-0DC0-4029-90D4-59DEDFC7B0E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1AD6A1-FB80-4B3D-B426-857733EAD7DF}" type="datetimeFigureOut">
              <a:rPr lang="en-US" smtClean="0"/>
              <a:pPr/>
              <a:t>12/24/2018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BE7356-0DC0-4029-90D4-59DEDFC7B0E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1AD6A1-FB80-4B3D-B426-857733EAD7DF}" type="datetimeFigureOut">
              <a:rPr lang="en-US" smtClean="0"/>
              <a:pPr/>
              <a:t>12/24/2018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BE7356-0DC0-4029-90D4-59DEDFC7B0E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1AD6A1-FB80-4B3D-B426-857733EAD7DF}" type="datetimeFigureOut">
              <a:rPr lang="en-US" smtClean="0"/>
              <a:pPr/>
              <a:t>12/24/2018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BE7356-0DC0-4029-90D4-59DEDFC7B0E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1AD6A1-FB80-4B3D-B426-857733EAD7DF}" type="datetimeFigureOut">
              <a:rPr lang="en-US" smtClean="0"/>
              <a:pPr/>
              <a:t>12/24/2018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BE7356-0DC0-4029-90D4-59DEDFC7B0E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1AD6A1-FB80-4B3D-B426-857733EAD7DF}" type="datetimeFigureOut">
              <a:rPr lang="en-US" smtClean="0"/>
              <a:pPr/>
              <a:t>12/24/2018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BE7356-0DC0-4029-90D4-59DEDFC7B0E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1AD6A1-FB80-4B3D-B426-857733EAD7DF}" type="datetimeFigureOut">
              <a:rPr lang="en-US" smtClean="0"/>
              <a:pPr/>
              <a:t>12/24/2018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BE7356-0DC0-4029-90D4-59DEDFC7B0E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1AD6A1-FB80-4B3D-B426-857733EAD7DF}" type="datetimeFigureOut">
              <a:rPr lang="en-US" smtClean="0"/>
              <a:pPr/>
              <a:t>12/24/2018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BE7356-0DC0-4029-90D4-59DEDFC7B0E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1AD6A1-FB80-4B3D-B426-857733EAD7DF}" type="datetimeFigureOut">
              <a:rPr lang="en-US" smtClean="0"/>
              <a:pPr/>
              <a:t>12/24/2018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BE7356-0DC0-4029-90D4-59DEDFC7B0E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1AD6A1-FB80-4B3D-B426-857733EAD7DF}" type="datetimeFigureOut">
              <a:rPr lang="en-US" smtClean="0"/>
              <a:pPr/>
              <a:t>12/24/2018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BE7356-0DC0-4029-90D4-59DEDFC7B0E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D1AD6A1-FB80-4B3D-B426-857733EAD7DF}" type="datetimeFigureOut">
              <a:rPr lang="en-US" smtClean="0"/>
              <a:pPr/>
              <a:t>12/24/2018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7BE7356-0DC0-4029-90D4-59DEDFC7B0ED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7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7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7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jpeg"/><Relationship Id="rId1" Type="http://schemas.openxmlformats.org/officeDocument/2006/relationships/slideLayout" Target="../slideLayouts/slideLayout7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DEll\Pictures\2015-03-26 photo\manufacturing-industries-2-63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33525" y="1147763"/>
            <a:ext cx="6076950" cy="45624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C:\Users\DEll\Pictures\2015-03-26 photo\manufacturing-industries-18-63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33525" y="1147763"/>
            <a:ext cx="6076950" cy="4562475"/>
          </a:xfrm>
          <a:prstGeom prst="rect">
            <a:avLst/>
          </a:prstGeom>
          <a:noFill/>
        </p:spPr>
      </p:pic>
      <p:pic>
        <p:nvPicPr>
          <p:cNvPr id="9219" name="Picture 3" descr="C:\Users\DEll\Pictures\2015-03-26 photo\manufacturing-industries-19-638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33525" y="1147763"/>
            <a:ext cx="6076950" cy="45624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C:\Users\DEll\Pictures\2015-03-26 photo\manufacturing-industries-21-63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33525" y="1147763"/>
            <a:ext cx="6076950" cy="45624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C:\Users\DEll\Pictures\2015-03-26 photo\manufacturing-industries-23-63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33525" y="1147763"/>
            <a:ext cx="6076950" cy="45624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C:\Users\DEll\Pictures\2015-03-26 photo\manufacturing-industries-25-63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33525" y="1147763"/>
            <a:ext cx="6076950" cy="45624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C:\Users\DEll\Pictures\2015-03-26 photo\manufacturing-industries-27-63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33525" y="1147763"/>
            <a:ext cx="6076950" cy="45624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C:\Users\DEll\Pictures\2015-03-26 photo\manufacturing-industries-29-63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33525" y="1147763"/>
            <a:ext cx="6076950" cy="45624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C:\Users\DEll\Pictures\2015-03-26 photo\manufacturing-industries-30-63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33525" y="1147763"/>
            <a:ext cx="6076950" cy="45624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C:\Users\DEll\Pictures\2015-03-26 photo\manufacturing-industries-34-63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33525" y="1147763"/>
            <a:ext cx="6076950" cy="45624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C:\Users\DEll\Pictures\2015-03-26 photo\manufacturing-industries-35-63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33525" y="1147763"/>
            <a:ext cx="6076950" cy="45624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C:\Users\DEll\Pictures\2015-03-26 photo\manufacturing-industries-36-63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33525" y="1147763"/>
            <a:ext cx="6076950" cy="45624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DEll\Pictures\2015-03-26 photo\manufacturing-industries-4-63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33525" y="1147763"/>
            <a:ext cx="6076950" cy="45624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C:\Users\DEll\Pictures\2015-03-26 photo\manufacturing-industries-37-63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33525" y="1147763"/>
            <a:ext cx="6076950" cy="45624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C:\Users\DEll\Pictures\2015-03-26 photo\manufacturing-industries-38-63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33525" y="1147763"/>
            <a:ext cx="6076950" cy="45624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C:\Users\DEll\Pictures\2015-03-26 photo\manufacturing-industries-45-63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33525" y="1147763"/>
            <a:ext cx="6076950" cy="45624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C:\Users\DEll\Pictures\2015-03-26 photo\manufacturing-industries-46-63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33525" y="1147763"/>
            <a:ext cx="6076950" cy="45624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C:\Users\DEll\Pictures\2015-03-26 photo\manufacturing-industries-47-63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33525" y="1147763"/>
            <a:ext cx="6076950" cy="45624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 descr="C:\Users\DEll\Pictures\2015-03-26 photo\manufacturing-industries-48-63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33525" y="1147763"/>
            <a:ext cx="6076950" cy="45624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 descr="C:\Users\DEll\Pictures\2015-03-26 photo\manufacturing-industries-49-63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33525" y="1147763"/>
            <a:ext cx="6076950" cy="45624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 descr="C:\Users\DEll\Pictures\2015-03-26 photo\manufacturing-industries-51-63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33525" y="1147763"/>
            <a:ext cx="6076950" cy="45624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 descr="C:\Users\DEll\Pictures\2015-03-26 photo\manufacturing-industries-52-63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33525" y="1147763"/>
            <a:ext cx="6076950" cy="45624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 descr="C:\Users\DEll\Pictures\2015-03-26 photo\manufacturing-industries-53-63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33525" y="1147763"/>
            <a:ext cx="6076950" cy="45624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DEll\Pictures\2015-03-26 photo\manufacturing-industries-5-63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33525" y="1147763"/>
            <a:ext cx="6076950" cy="45624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2" descr="C:\Users\DEll\Pictures\2015-03-26 photo\manufacturing-industries-55-63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33525" y="1147763"/>
            <a:ext cx="6076950" cy="45624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2" descr="C:\Users\DEll\Pictures\2015-03-26 photo\manufacturing-industries-60-63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33525" y="1147763"/>
            <a:ext cx="6076950" cy="45624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2" descr="C:\Users\DEll\Pictures\2015-03-26 photo\manufacturing-industries-61-63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33525" y="1147763"/>
            <a:ext cx="6076950" cy="45624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2" descr="C:\Users\DEll\Pictures\2015-03-26 photo\manufacturing-industries-65-63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33525" y="1147763"/>
            <a:ext cx="6076950" cy="45624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2" descr="C:\Users\DEll\Pictures\2015-03-26 photo\manufacturing-industries-74-63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33525" y="1147763"/>
            <a:ext cx="6076950" cy="45624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2" descr="C:\Users\DEll\Pictures\2015-03-26 photo\manufacturing-industries-75-63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33525" y="1147763"/>
            <a:ext cx="6076950" cy="45624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2" descr="C:\Users\DEll\Pictures\2015-03-26 photo\manufacturing-industries-83-63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33525" y="1147763"/>
            <a:ext cx="6076950" cy="45624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4" name="Picture 2" descr="C:\Users\DEll\Pictures\2015-03-26 photo\manufacturing-industries-89-63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33525" y="1147763"/>
            <a:ext cx="6076950" cy="45624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8" name="Picture 2" descr="C:\Users\DEll\Pictures\2015-03-26 photo\manufacturing-industries-93-63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33525" y="1147763"/>
            <a:ext cx="6076950" cy="45624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2" name="Picture 2" descr="C:\Users\DEll\Pictures\2015-03-26 photo\manufacturing-industries-94-63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33525" y="1147763"/>
            <a:ext cx="6076950" cy="45624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DEll\Pictures\2015-03-26 photo\manufacturing-industries-9-63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33525" y="1147763"/>
            <a:ext cx="6076950" cy="45624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6" name="Picture 2" descr="C:\Users\DEll\Pictures\2015-03-26 photo\manufacturing-industries-109-63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33525" y="1147763"/>
            <a:ext cx="6076950" cy="45624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10" name="Picture 2" descr="C:\Users\DEll\Pictures\2015-03-26 photo\manufacturing-industries-110-63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33524" y="1147763"/>
            <a:ext cx="6924675" cy="45624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4" name="Picture 2" descr="C:\Users\DEll\Pictures\2015-03-26 photo\manufacturing-industries-111-63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33525" y="1147763"/>
            <a:ext cx="6076950" cy="45624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58" name="Picture 2" descr="C:\Users\DEll\Pictures\2015-03-26 photo\manufacturing-industries-113-63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33525" y="1147763"/>
            <a:ext cx="6076950" cy="45624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082" name="Picture 2" descr="C:\Users\DEll\Pictures\2015-03-26 photo\manufacturing-industries-114-63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33525" y="1147763"/>
            <a:ext cx="6076950" cy="45624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106" name="Picture 2" descr="C:\Users\DEll\Pictures\2015-03-26 photo\manufacturing-industries-119-63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33525" y="1147763"/>
            <a:ext cx="6076950" cy="45624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130" name="Picture 2" descr="C:\Users\DEll\Pictures\2015-03-26 photo\manufacturing-industries-121-63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33525" y="1147763"/>
            <a:ext cx="6076950" cy="45624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178" name="Picture 2" descr="C:\Users\DEll\Pictures\2015-03-26 photo\manufacturing-industries-127-63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33525" y="1147763"/>
            <a:ext cx="6076950" cy="45624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154" name="Picture 2" descr="C:\Users\DEll\Pictures\2015-03-26 photo\manufacturing-industries-127-63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33525" y="1147763"/>
            <a:ext cx="6076950" cy="4562475"/>
          </a:xfrm>
          <a:prstGeom prst="rect">
            <a:avLst/>
          </a:prstGeom>
          <a:noFill/>
        </p:spPr>
      </p:pic>
      <p:pic>
        <p:nvPicPr>
          <p:cNvPr id="49155" name="Picture 3" descr="C:\Users\DEll\Pictures\2015-03-26 photo\manufacturing-industries-129-638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33525" y="1147763"/>
            <a:ext cx="6076950" cy="45624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02" name="Picture 2" descr="C:\Users\DEll\Pictures\2015-03-26 photo\manufacturing-industries-139-63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33525" y="1147763"/>
            <a:ext cx="6076950" cy="45624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DEll\Pictures\2015-03-26 photo\manufacturing-industries-10-63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24000" y="762000"/>
            <a:ext cx="6076950" cy="45624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226" name="Picture 2" descr="C:\Users\DEll\Pictures\2015-03-26 photo\manufacturing-industries-140-63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33525" y="1147763"/>
            <a:ext cx="6076950" cy="45624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250" name="Picture 2" descr="C:\Users\DEll\Pictures\2015-03-26 photo\manufacturing-industries-142-63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33525" y="1147763"/>
            <a:ext cx="6076950" cy="45624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274" name="Picture 2" descr="C:\Users\DEll\Pictures\2015-03-26 photo\manufacturing-industries-144-63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33525" y="1147763"/>
            <a:ext cx="6076950" cy="45624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298" name="Picture 2" descr="C:\Users\DEll\Pictures\2015-03-26 photo\manufacturing-industries-145-63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33525" y="1147763"/>
            <a:ext cx="6076950" cy="45624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322" name="Picture 2" descr="C:\Users\DEll\Pictures\2015-03-26 photo\manufacturing-industries-146-63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33525" y="1147763"/>
            <a:ext cx="6076950" cy="45624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346" name="Picture 2" descr="C:\Users\DEll\Pictures\2015-03-26 photo\manufacturing-industries-154-63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33525" y="1147763"/>
            <a:ext cx="6076950" cy="45624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370" name="Picture 2" descr="C:\Users\DEll\Pictures\2015-03-26 photo\manufacturing-industries-166-63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33525" y="1147763"/>
            <a:ext cx="6076950" cy="45624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DEll\Pictures\2015-03-26 photo\manufacturing-industries-12-63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33525" y="1147763"/>
            <a:ext cx="6076950" cy="45624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DEll\Pictures\2015-03-26 photo\manufacturing-industries-14-63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33525" y="1147763"/>
            <a:ext cx="6076950" cy="45624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Users\DEll\Pictures\2015-03-26 photo\manufacturing-industries-17-63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33525" y="1147763"/>
            <a:ext cx="6076950" cy="45624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C:\Users\DEll\Pictures\2015-03-26 photo\manufacturing-industries-18-63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33525" y="1147763"/>
            <a:ext cx="6076950" cy="45624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93</TotalTime>
  <Words>0</Words>
  <Application>Microsoft Office PowerPoint</Application>
  <PresentationFormat>On-screen Show (4:3)</PresentationFormat>
  <Paragraphs>0</Paragraphs>
  <Slides>57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57</vt:i4>
      </vt:variant>
    </vt:vector>
  </HeadingPairs>
  <TitlesOfParts>
    <vt:vector size="58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  <vt:lpstr>Slide 27</vt:lpstr>
      <vt:lpstr>Slide 28</vt:lpstr>
      <vt:lpstr>Slide 29</vt:lpstr>
      <vt:lpstr>Slide 30</vt:lpstr>
      <vt:lpstr>Slide 31</vt:lpstr>
      <vt:lpstr>Slide 32</vt:lpstr>
      <vt:lpstr>Slide 33</vt:lpstr>
      <vt:lpstr>Slide 34</vt:lpstr>
      <vt:lpstr>Slide 35</vt:lpstr>
      <vt:lpstr>Slide 36</vt:lpstr>
      <vt:lpstr>Slide 37</vt:lpstr>
      <vt:lpstr>Slide 38</vt:lpstr>
      <vt:lpstr>Slide 39</vt:lpstr>
      <vt:lpstr>Slide 40</vt:lpstr>
      <vt:lpstr>Slide 41</vt:lpstr>
      <vt:lpstr>Slide 42</vt:lpstr>
      <vt:lpstr>Slide 43</vt:lpstr>
      <vt:lpstr>Slide 44</vt:lpstr>
      <vt:lpstr>Slide 45</vt:lpstr>
      <vt:lpstr>Slide 46</vt:lpstr>
      <vt:lpstr>Slide 47</vt:lpstr>
      <vt:lpstr>Slide 48</vt:lpstr>
      <vt:lpstr>Slide 49</vt:lpstr>
      <vt:lpstr>Slide 50</vt:lpstr>
      <vt:lpstr>Slide 51</vt:lpstr>
      <vt:lpstr>Slide 52</vt:lpstr>
      <vt:lpstr>Slide 53</vt:lpstr>
      <vt:lpstr>Slide 54</vt:lpstr>
      <vt:lpstr>Slide 55</vt:lpstr>
      <vt:lpstr>Slide 56</vt:lpstr>
      <vt:lpstr>Slide 57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DEll</dc:creator>
  <cp:lastModifiedBy>santosh</cp:lastModifiedBy>
  <cp:revision>9</cp:revision>
  <dcterms:created xsi:type="dcterms:W3CDTF">2015-12-31T15:26:29Z</dcterms:created>
  <dcterms:modified xsi:type="dcterms:W3CDTF">2018-12-24T07:10:33Z</dcterms:modified>
</cp:coreProperties>
</file>